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>
                <a:effectLst/>
                <a:latin typeface="Times New Roman" pitchFamily="18" charset="0"/>
                <a:cs typeface="Times New Roman" pitchFamily="18" charset="0"/>
              </a:rPr>
              <a:t>ЖЕР ЖҰМЫСТАРЫНЫҢ КӨЛЕМДЕРІН ЕСЕПТЕУ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2736"/>
            <a:ext cx="6306430" cy="45535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59832" y="5606322"/>
            <a:ext cx="352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/>
              <a:t>В</a:t>
            </a:r>
            <a:r>
              <a:rPr lang="kk-KZ" sz="3200" b="1" i="1" baseline="-25000" dirty="0"/>
              <a:t>ү.таб</a:t>
            </a:r>
            <a:r>
              <a:rPr lang="ru-RU" sz="3200" b="1" i="1" dirty="0"/>
              <a:t>=</a:t>
            </a:r>
            <a:r>
              <a:rPr lang="en-US" sz="3200" b="1" i="1" dirty="0"/>
              <a:t>B</a:t>
            </a:r>
            <a:r>
              <a:rPr lang="ru-RU" sz="3200" b="1" i="1" dirty="0"/>
              <a:t>+</a:t>
            </a:r>
            <a:r>
              <a:rPr lang="ru-RU" sz="4400" b="1" i="1" dirty="0"/>
              <a:t>2</a:t>
            </a:r>
            <a:r>
              <a:rPr lang="en-US" sz="3200" b="1" i="1" dirty="0" err="1"/>
              <a:t>mH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91665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6572" y="476672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b="1" dirty="0" smtClean="0">
                <a:effectLst/>
                <a:latin typeface="Times New Roman" pitchFamily="18" charset="0"/>
                <a:cs typeface="Times New Roman" pitchFamily="18" charset="0"/>
              </a:rPr>
              <a:t>БҮЙІРЛІК ҚОР ӨЛШЕМДЕРІН АНЫҚТАУ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36712"/>
            <a:ext cx="4691718" cy="22982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307" y="4077072"/>
            <a:ext cx="5370469" cy="2464938"/>
          </a:xfrm>
          <a:prstGeom prst="rect">
            <a:avLst/>
          </a:prstGeom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67" y="3241735"/>
            <a:ext cx="54673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08" y="5445225"/>
            <a:ext cx="2680335" cy="89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62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sz="3600" b="1" i="1" dirty="0" smtClean="0">
                <a:effectLst/>
                <a:latin typeface="Times New Roman" pitchFamily="18" charset="0"/>
                <a:cs typeface="Times New Roman" pitchFamily="18" charset="0"/>
              </a:rPr>
              <a:t>ҮЙІНДІНІ БҮЙІРЛІК ҚОРДАҒЫ </a:t>
            </a:r>
            <a:br>
              <a:rPr lang="kk-KZ" sz="3600" b="1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3600" b="1" i="1" dirty="0" smtClean="0">
                <a:effectLst/>
                <a:latin typeface="Times New Roman" pitchFamily="18" charset="0"/>
                <a:cs typeface="Times New Roman" pitchFamily="18" charset="0"/>
              </a:rPr>
              <a:t>ТОПЫРАҚТАРДАН ТҰРҒЫЗУ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6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 smtClean="0">
                <a:effectLst/>
                <a:latin typeface="Times New Roman" pitchFamily="18" charset="0"/>
                <a:cs typeface="Times New Roman" pitchFamily="18" charset="0"/>
              </a:rPr>
              <a:t>АВТОГРЕЙДЕРЛЕР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3491"/>
            <a:ext cx="4224528" cy="41605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21730" y="198884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4 – сурет – Пышақ орнату жағдайы: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1 – қозғалыс бағыты; 2 – жер беті; 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– горизонт сызығы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α– алу бұрышы; β – кесетін қабырға тік жазықтығының горизотальды жазықтықарсында пайда болатын кесу бұрышы; γ – горизонт сызығы мен пышақтың кесетін шеті арасындағы көлбеу бұрышы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26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635611"/>
            <a:ext cx="5997016" cy="42601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5656" y="4884394"/>
            <a:ext cx="5997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5 – сурет – Автогрейдермен үйінді тұрғызу және қор өңдеу схемасы: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1 - 1-кесу; 2 - 2-кесу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795996"/>
            <a:ext cx="2781300" cy="628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15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476672"/>
            <a:ext cx="4718582" cy="584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86"/>
            <a:ext cx="7608094" cy="3917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435" y="4816162"/>
            <a:ext cx="1872214" cy="165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21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ҚАЗЫҢДЫ МЕН ТОПЫРАҚ КАРЬЕРЛЕРІН ЭКСКАВАТОРЛАРМЕН ӨҢДЕУ. ҮЙІНДІ ТҰРҒЫЗУ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371600"/>
            <a:ext cx="6552728" cy="502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13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11216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pPr marL="0" indent="540000">
              <a:buNone/>
            </a:pPr>
            <a:r>
              <a:rPr lang="kk-KZ" b="1" dirty="0">
                <a:solidFill>
                  <a:schemeClr val="bg1"/>
                </a:solidFill>
              </a:rPr>
              <a:t>Экскаваторларды қолдану аймақтары:</a:t>
            </a:r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kk-KZ" b="1" i="1" dirty="0">
                <a:solidFill>
                  <a:schemeClr val="bg1"/>
                </a:solidFill>
              </a:rPr>
              <a:t>роторлы экскаваторлар </a:t>
            </a:r>
            <a:r>
              <a:rPr lang="kk-KZ" i="1" dirty="0">
                <a:solidFill>
                  <a:schemeClr val="bg1"/>
                </a:solidFill>
              </a:rPr>
              <a:t>– </a:t>
            </a:r>
            <a:r>
              <a:rPr lang="kk-KZ" dirty="0">
                <a:solidFill>
                  <a:schemeClr val="bg1"/>
                </a:solidFill>
              </a:rPr>
              <a:t>үлкен көлемді шоғырланған жұмыстарда;</a:t>
            </a:r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kk-KZ" b="1" i="1" dirty="0">
                <a:solidFill>
                  <a:schemeClr val="bg1"/>
                </a:solidFill>
              </a:rPr>
              <a:t>бір қалақшалы экскаваторлар </a:t>
            </a:r>
            <a:r>
              <a:rPr lang="kk-KZ" i="1" dirty="0">
                <a:solidFill>
                  <a:schemeClr val="bg1"/>
                </a:solidFill>
              </a:rPr>
              <a:t>– </a:t>
            </a:r>
            <a:r>
              <a:rPr lang="kk-KZ" dirty="0">
                <a:solidFill>
                  <a:schemeClr val="bg1"/>
                </a:solidFill>
              </a:rPr>
              <a:t>ауыр топырақтарда; бульдозерлер, скреперлер және де басқа жер қазатын машиналарды қолдану қолайсыз болғанда құрамында тығыз саз балшықтары бар біртексіз топырақтада; босатылған тасты топырақтарда.</a:t>
            </a:r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kk-KZ" b="1" i="1" dirty="0">
                <a:solidFill>
                  <a:schemeClr val="bg1"/>
                </a:solidFill>
              </a:rPr>
              <a:t>шынжыр табанды экскаваторлар </a:t>
            </a:r>
            <a:r>
              <a:rPr lang="kk-KZ" i="1" dirty="0">
                <a:solidFill>
                  <a:schemeClr val="bg1"/>
                </a:solidFill>
              </a:rPr>
              <a:t>– </a:t>
            </a:r>
            <a:r>
              <a:rPr lang="kk-KZ" dirty="0">
                <a:solidFill>
                  <a:schemeClr val="bg1"/>
                </a:solidFill>
              </a:rPr>
              <a:t>жиі көшуді талап етпейтін шоғырланған жұмыстарда; негізі әлсіз аймақтарда; пневмодөңгелектер тез істен шығатын тасты топырақтарды өңдегенде;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kk-KZ" b="1" i="1" dirty="0">
                <a:solidFill>
                  <a:schemeClr val="bg1"/>
                </a:solidFill>
              </a:rPr>
              <a:t>пневмодөңгелекті зкскаваторлар </a:t>
            </a:r>
            <a:r>
              <a:rPr lang="kk-KZ" i="1" dirty="0">
                <a:solidFill>
                  <a:schemeClr val="bg1"/>
                </a:solidFill>
              </a:rPr>
              <a:t>– </a:t>
            </a:r>
            <a:r>
              <a:rPr lang="kk-KZ" dirty="0">
                <a:solidFill>
                  <a:schemeClr val="bg1"/>
                </a:solidFill>
              </a:rPr>
              <a:t>жеткілікті көтерімділік қаблеті бар топырақтарда.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48680"/>
            <a:ext cx="8305902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50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437112"/>
            <a:ext cx="8229600" cy="1658888"/>
          </a:xfrm>
        </p:spPr>
        <p:txBody>
          <a:bodyPr>
            <a:normAutofit fontScale="70000" lnSpcReduction="20000"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– сурет  - Бүйірлік забой схемасы: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– автомобиль самосвалдар экскаватормен бір деңгейде орналасқан; б - автомобиль самосвалдар экскаватордан жоғары деңгейде орналасқан.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ең үлкен түсіру радиусы;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забой ені;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ең үлкен кесу радиусы;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ең кіші түсіру радиусы;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kk-KZ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көлік құралының биіктігі;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забой биіктігі;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түсіру биіктігі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48680"/>
            <a:ext cx="6552728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2836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869160"/>
            <a:ext cx="8229600" cy="1586880"/>
          </a:xfrm>
        </p:spPr>
        <p:txBody>
          <a:bodyPr>
            <a:normAutofit fontScale="92500" lnSpcReduction="10000"/>
          </a:bodyPr>
          <a:lstStyle/>
          <a:p>
            <a:r>
              <a:rPr lang="kk-KZ" dirty="0"/>
              <a:t>7 – сурет – Маңдайлы забой схемасы:</a:t>
            </a:r>
            <a:endParaRPr lang="ru-RU" dirty="0"/>
          </a:p>
          <a:p>
            <a:r>
              <a:rPr lang="kk-KZ" i="1" dirty="0"/>
              <a:t>а</a:t>
            </a:r>
            <a:r>
              <a:rPr lang="kk-KZ" dirty="0"/>
              <a:t> – маңдайлы забой; </a:t>
            </a:r>
            <a:r>
              <a:rPr lang="kk-KZ" i="1" dirty="0"/>
              <a:t>б </a:t>
            </a:r>
            <a:r>
              <a:rPr lang="kk-KZ" dirty="0"/>
              <a:t>– кеңейтілген маңдайлы забой;</a:t>
            </a:r>
            <a:endParaRPr lang="ru-RU" dirty="0"/>
          </a:p>
          <a:p>
            <a:r>
              <a:rPr lang="kk-KZ" dirty="0"/>
              <a:t>1 – экскаватор жылжу траекториясы; 2 – экскаватор тұру орны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6672"/>
            <a:ext cx="5832648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4384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</TotalTime>
  <Words>268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Constantia</vt:lpstr>
      <vt:lpstr>Times New Roman</vt:lpstr>
      <vt:lpstr>Wingdings 2</vt:lpstr>
      <vt:lpstr>Бумажная</vt:lpstr>
      <vt:lpstr>ЖЕР ЖҰМЫСТАРЫНЫҢ КӨЛЕМДЕРІН ЕСЕПТЕУ </vt:lpstr>
      <vt:lpstr>БҮЙІРЛІК ҚОР ӨЛШЕМДЕРІН АНЫҚТАУ </vt:lpstr>
      <vt:lpstr>ҮЙІНДІНІ БҮЙІРЛІК ҚОРДАҒЫ  ТОПЫРАҚТАРДАН ТҰРҒЫЗУ</vt:lpstr>
      <vt:lpstr>АВТОГРЕЙДЕРЛЕР</vt:lpstr>
      <vt:lpstr>Презентация PowerPoint</vt:lpstr>
      <vt:lpstr>Презентация PowerPoint</vt:lpstr>
      <vt:lpstr>Презентация PowerPoint</vt:lpstr>
      <vt:lpstr>ҚАЗЫҢДЫ МЕН ТОПЫРАҚ КАРЬЕРЛЕРІН ЭКСКАВАТОРЛАРМЕН ӨҢДЕУ. ҮЙІНДІ ТҰРҒЫЗУ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 ЖҰМЫСТАРЫНЫҢ КӨЛЕМДЕРІН ЕСЕПТЕУ </dc:title>
  <dc:creator>Админ</dc:creator>
  <cp:lastModifiedBy>Bakytbek</cp:lastModifiedBy>
  <cp:revision>4</cp:revision>
  <dcterms:created xsi:type="dcterms:W3CDTF">2016-10-19T17:56:41Z</dcterms:created>
  <dcterms:modified xsi:type="dcterms:W3CDTF">2020-12-13T07:07:12Z</dcterms:modified>
</cp:coreProperties>
</file>